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14F"/>
    <a:srgbClr val="325EA4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73"/>
    <p:restoredTop sz="93632"/>
  </p:normalViewPr>
  <p:slideViewPr>
    <p:cSldViewPr snapToGrid="0" snapToObjects="1">
      <p:cViewPr varScale="1">
        <p:scale>
          <a:sx n="89" d="100"/>
          <a:sy n="89" d="100"/>
        </p:scale>
        <p:origin x="3856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83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01/04/19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06146" y="2053773"/>
            <a:ext cx="6046644" cy="143189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Convention on biomedicine and liability resulting from deficiency in informed consent</a:t>
            </a:r>
            <a:endParaRPr lang="it-IT" sz="2400" b="1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</p:txBody>
      </p:sp>
      <p:sp>
        <p:nvSpPr>
          <p:cNvPr id="9" name="CasellaDiTesto 8"/>
          <p:cNvSpPr txBox="1">
            <a:spLocks noChangeAspect="1"/>
          </p:cNvSpPr>
          <p:nvPr/>
        </p:nvSpPr>
        <p:spPr>
          <a:xfrm>
            <a:off x="332218" y="4871776"/>
            <a:ext cx="5325726" cy="14434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endParaRPr lang="it-IT" dirty="0">
              <a:solidFill>
                <a:srgbClr val="325EA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5" name="CasellaDiTesto 14"/>
          <p:cNvSpPr txBox="1">
            <a:spLocks noChangeAspect="1"/>
          </p:cNvSpPr>
          <p:nvPr/>
        </p:nvSpPr>
        <p:spPr>
          <a:xfrm>
            <a:off x="306146" y="9056914"/>
            <a:ext cx="6551853" cy="66398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en-US" sz="1400" dirty="0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</a:rPr>
              <a:t>www.unibg.it </a:t>
            </a:r>
          </a:p>
          <a:p>
            <a:r>
              <a:rPr lang="en-US" sz="1400" dirty="0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</a:rPr>
              <a:t>For information massimo.foglia@unibg.it</a:t>
            </a:r>
            <a:endParaRPr lang="it-IT" sz="1400" dirty="0">
              <a:solidFill>
                <a:srgbClr val="48525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306146" y="7836613"/>
            <a:ext cx="5606266" cy="118157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 b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April 18th, 2019, 10:30 </a:t>
            </a:r>
            <a:r>
              <a:rPr lang="it-IT" sz="1600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AM</a:t>
            </a: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Room 4</a:t>
            </a: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via Moroni 255, Bergamo</a:t>
            </a: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332218" y="4429385"/>
            <a:ext cx="6046644" cy="24635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en-US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Petr </a:t>
            </a:r>
            <a:r>
              <a:rPr lang="en-US" b="1" dirty="0" err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Šustek</a:t>
            </a:r>
            <a:endParaRPr lang="en-US" b="1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en-US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Charles University Faculty of Law, Prague</a:t>
            </a:r>
          </a:p>
          <a:p>
            <a:endParaRPr lang="it-IT" b="1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it-IT" b="1" dirty="0" err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Tomáš</a:t>
            </a:r>
            <a:r>
              <a:rPr lang="it-IT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 </a:t>
            </a:r>
            <a:r>
              <a:rPr lang="it-IT" b="1" dirty="0" err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Holčapek</a:t>
            </a:r>
            <a:endParaRPr lang="it-IT" b="1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en-US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Charles University Faculty of Law, Prague</a:t>
            </a:r>
          </a:p>
          <a:p>
            <a:endParaRPr lang="en-US" b="1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it-IT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Martin </a:t>
            </a:r>
            <a:r>
              <a:rPr lang="it-IT" b="1" dirty="0" err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Šolc</a:t>
            </a:r>
            <a:endParaRPr lang="it-IT" b="1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en-US" sz="16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Charles University Faculty of Law, Prague</a:t>
            </a:r>
          </a:p>
          <a:p>
            <a:endParaRPr lang="it-IT" b="1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72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706</TotalTime>
  <Words>67</Words>
  <Application>Microsoft Macintosh PowerPoint</Application>
  <PresentationFormat>A4 (21x29,7 cm)</PresentationFormat>
  <Paragraphs>15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Marcello Puca</dc:creator>
  <cp:lastModifiedBy>Massimo Foglia</cp:lastModifiedBy>
  <cp:revision>35</cp:revision>
  <cp:lastPrinted>2018-12-01T13:18:32Z</cp:lastPrinted>
  <dcterms:created xsi:type="dcterms:W3CDTF">2018-11-16T07:49:31Z</dcterms:created>
  <dcterms:modified xsi:type="dcterms:W3CDTF">2019-04-01T08:37:26Z</dcterms:modified>
</cp:coreProperties>
</file>