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3632"/>
  </p:normalViewPr>
  <p:slideViewPr>
    <p:cSldViewPr snapToGrid="0" snapToObjects="1">
      <p:cViewPr varScale="1">
        <p:scale>
          <a:sx n="49" d="100"/>
          <a:sy n="49" d="100"/>
        </p:scale>
        <p:origin x="22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nibg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7" y="2833757"/>
            <a:ext cx="6046644" cy="54417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32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La definizione giuridica di «terzo settore» e il futuro del volontariato</a:t>
            </a:r>
            <a:endParaRPr lang="it-IT" sz="3200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306147" y="4643539"/>
            <a:ext cx="5325726" cy="14434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endParaRPr lang="it-IT" sz="2400" dirty="0">
              <a:solidFill>
                <a:srgbClr val="325EA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6" y="1699472"/>
            <a:ext cx="604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i="1" dirty="0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Corso di Diritto del terzo settore - Lectio </a:t>
            </a:r>
            <a:r>
              <a:rPr lang="it-IT" sz="1400" i="1" dirty="0" err="1" smtClean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inauguralis</a:t>
            </a:r>
            <a:endParaRPr lang="it-IT" sz="1400" i="1" dirty="0">
              <a:solidFill>
                <a:srgbClr val="1D314E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06146" y="5434382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 smtClean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INTERVIENE</a:t>
            </a:r>
            <a:endParaRPr lang="it-IT" sz="1400" dirty="0">
              <a:solidFill>
                <a:srgbClr val="545D64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06146" y="9332821"/>
            <a:ext cx="6551853" cy="3880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it-IT" sz="1400" dirty="0" smtClean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  <a:hlinkClick r:id="rId4"/>
              </a:rPr>
              <a:t>www.unibg.it</a:t>
            </a:r>
            <a:r>
              <a:rPr lang="it-IT" sz="1400" dirty="0" smtClean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 - per info e prenotazioni scrivere a alessandro.tira@unibg.it</a:t>
            </a:r>
            <a:endParaRPr lang="it-IT" sz="1400" dirty="0">
              <a:solidFill>
                <a:srgbClr val="48525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6" y="7736490"/>
            <a:ext cx="5606266" cy="161097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30 settembre 2022, ore 12:30-14:30 </a:t>
            </a:r>
          </a:p>
          <a:p>
            <a:pPr fontAlgn="t"/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Galeotti, Sede di Via dei </a:t>
            </a:r>
            <a:r>
              <a:rPr lang="it-IT" sz="1600" dirty="0" err="1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Caniana</a:t>
            </a:r>
            <a:endParaRPr lang="it-IT" sz="1600" dirty="0" smtClean="0">
              <a:solidFill>
                <a:srgbClr val="1D314F"/>
              </a:solidFill>
              <a:latin typeface="Rubik" charset="0"/>
              <a:ea typeface="Rubik" charset="0"/>
              <a:cs typeface="Rubik" charset="0"/>
            </a:endParaRPr>
          </a:p>
          <a:p>
            <a:pPr fontAlgn="t"/>
            <a:endParaRPr lang="it-IT" sz="1600" dirty="0" smtClean="0">
              <a:solidFill>
                <a:srgbClr val="1D314F"/>
              </a:solidFill>
              <a:latin typeface="Rubik" charset="0"/>
              <a:ea typeface="Rubik" charset="0"/>
              <a:cs typeface="Rubik" charset="0"/>
            </a:endParaRPr>
          </a:p>
          <a:p>
            <a:pPr fontAlgn="t"/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Per coloro che non trovassero posto in aula Galeotti </a:t>
            </a:r>
            <a:r>
              <a:rPr lang="it-IT" sz="160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sarà </a:t>
            </a:r>
            <a:r>
              <a:rPr lang="it-IT" sz="160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predisposto </a:t>
            </a:r>
            <a:r>
              <a:rPr lang="it-IT" sz="1600" dirty="0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un collegamento video nell’aula 20 </a:t>
            </a:r>
            <a:r>
              <a:rPr lang="it-IT" sz="1600" dirty="0" err="1" smtClean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Caniana</a:t>
            </a:r>
            <a:endParaRPr lang="it-IT" sz="1600" dirty="0">
              <a:solidFill>
                <a:srgbClr val="1D314F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46" y="5980789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 smtClean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Prof. Pierluigi Consorti</a:t>
            </a:r>
          </a:p>
          <a:p>
            <a:r>
              <a:rPr lang="it-IT" sz="1600" dirty="0" smtClean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Pisa</a:t>
            </a:r>
            <a:endParaRPr lang="it-IT" sz="1600" dirty="0">
              <a:solidFill>
                <a:srgbClr val="1D314F"/>
              </a:solidFill>
              <a:latin typeface="Rubik Light" charset="0"/>
              <a:ea typeface="Rubik Light" charset="0"/>
              <a:cs typeface="Rubik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679</TotalTime>
  <Words>73</Words>
  <Application>Microsoft Office PowerPoint</Application>
  <PresentationFormat>A4 (21x29,7 cm)</PresentationFormat>
  <Paragraphs>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Alessandro Tira</cp:lastModifiedBy>
  <cp:revision>34</cp:revision>
  <cp:lastPrinted>2018-12-01T13:18:32Z</cp:lastPrinted>
  <dcterms:created xsi:type="dcterms:W3CDTF">2018-11-16T07:49:31Z</dcterms:created>
  <dcterms:modified xsi:type="dcterms:W3CDTF">2022-09-21T13:47:43Z</dcterms:modified>
  <cp:category/>
</cp:coreProperties>
</file>